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100" d="100"/>
          <a:sy n="100" d="100"/>
        </p:scale>
        <p:origin x="10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D1B0F-2B81-4315-8D89-D6FEDE3FA096}" type="datetimeFigureOut">
              <a:rPr lang="en-US" smtClean="0"/>
              <a:t>02/11/2025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BADC-C3E2-4CCF-9090-A97F91B03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070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D1B0F-2B81-4315-8D89-D6FEDE3FA096}" type="datetimeFigureOut">
              <a:rPr lang="en-US" smtClean="0"/>
              <a:t>02/11/2025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BADC-C3E2-4CCF-9090-A97F91B03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955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D1B0F-2B81-4315-8D89-D6FEDE3FA096}" type="datetimeFigureOut">
              <a:rPr lang="en-US" smtClean="0"/>
              <a:t>02/11/2025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BADC-C3E2-4CCF-9090-A97F91B03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808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D1B0F-2B81-4315-8D89-D6FEDE3FA096}" type="datetimeFigureOut">
              <a:rPr lang="en-US" smtClean="0"/>
              <a:t>02/11/2025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BADC-C3E2-4CCF-9090-A97F91B03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461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D1B0F-2B81-4315-8D89-D6FEDE3FA096}" type="datetimeFigureOut">
              <a:rPr lang="en-US" smtClean="0"/>
              <a:t>02/11/2025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BADC-C3E2-4CCF-9090-A97F91B03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452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D1B0F-2B81-4315-8D89-D6FEDE3FA096}" type="datetimeFigureOut">
              <a:rPr lang="en-US" smtClean="0"/>
              <a:t>02/11/2025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BADC-C3E2-4CCF-9090-A97F91B03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839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D1B0F-2B81-4315-8D89-D6FEDE3FA096}" type="datetimeFigureOut">
              <a:rPr lang="en-US" smtClean="0"/>
              <a:t>02/11/2025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BADC-C3E2-4CCF-9090-A97F91B03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780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D1B0F-2B81-4315-8D89-D6FEDE3FA096}" type="datetimeFigureOut">
              <a:rPr lang="en-US" smtClean="0"/>
              <a:t>02/11/2025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BADC-C3E2-4CCF-9090-A97F91B03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678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D1B0F-2B81-4315-8D89-D6FEDE3FA096}" type="datetimeFigureOut">
              <a:rPr lang="en-US" smtClean="0"/>
              <a:t>02/11/2025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BADC-C3E2-4CCF-9090-A97F91B03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919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D1B0F-2B81-4315-8D89-D6FEDE3FA096}" type="datetimeFigureOut">
              <a:rPr lang="en-US" smtClean="0"/>
              <a:t>02/11/2025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BADC-C3E2-4CCF-9090-A97F91B03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816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D1B0F-2B81-4315-8D89-D6FEDE3FA096}" type="datetimeFigureOut">
              <a:rPr lang="en-US" smtClean="0"/>
              <a:t>02/11/2025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BADC-C3E2-4CCF-9090-A97F91B03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44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D1B0F-2B81-4315-8D89-D6FEDE3FA096}" type="datetimeFigureOut">
              <a:rPr lang="en-US" smtClean="0"/>
              <a:t>02/11/2025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5BADC-C3E2-4CCF-9090-A97F91B03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578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FYRA70775@gmail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8B1ECB3-9DEC-49FA-9B48-817D646C332B}"/>
              </a:ext>
            </a:extLst>
          </p:cNvPr>
          <p:cNvSpPr txBox="1"/>
          <p:nvPr/>
        </p:nvSpPr>
        <p:spPr>
          <a:xfrm>
            <a:off x="224853" y="238867"/>
            <a:ext cx="647575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Stencil" panose="040409050D0802020404" pitchFamily="82" charset="0"/>
              </a:rPr>
              <a:t>Feliciana Youth Rodeo Association, Inc</a:t>
            </a:r>
          </a:p>
          <a:p>
            <a:pPr algn="ctr"/>
            <a:r>
              <a:rPr lang="en-US" sz="1100" i="1" dirty="0"/>
              <a:t>A 501(c)3 non-profit organization promoting Youth Rodeo Events and Activities</a:t>
            </a:r>
          </a:p>
          <a:p>
            <a:pPr algn="ctr"/>
            <a:r>
              <a:rPr lang="en-US" sz="1100" b="1" i="1" dirty="0"/>
              <a:t>1.8k followers and growing; Felicianayouthrodeoassociation.com averages 200 hits/week</a:t>
            </a:r>
          </a:p>
          <a:p>
            <a:pPr algn="ctr"/>
            <a:endParaRPr lang="en-US" sz="400" b="1" i="1" dirty="0"/>
          </a:p>
          <a:p>
            <a:pPr algn="ctr">
              <a:lnSpc>
                <a:spcPct val="150000"/>
              </a:lnSpc>
            </a:pPr>
            <a:r>
              <a:rPr lang="en-US" sz="1200" b="1" i="1" u="sng" dirty="0"/>
              <a:t>6 Rodeo Events are planned in 2025 at the West Feliciana Sports Park Arena</a:t>
            </a:r>
          </a:p>
          <a:p>
            <a:pPr algn="ctr">
              <a:lnSpc>
                <a:spcPct val="150000"/>
              </a:lnSpc>
            </a:pPr>
            <a:r>
              <a:rPr lang="en-US" sz="1000" i="1" dirty="0"/>
              <a:t>Over 500 contestants joined our association in 2023 &amp; 2024; average rodeo attendance 825</a:t>
            </a:r>
          </a:p>
          <a:p>
            <a:pPr algn="ctr"/>
            <a:r>
              <a:rPr lang="en-US" sz="1000" i="1" dirty="0"/>
              <a:t>Sponsor Money will be used to purchase awards for contestants, provide free training clinics for youth, fund educational scholarships for graduating seniors and defray the cost of producing our rodeos.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400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A78924-A00F-480A-9CC3-1A6E525AE46C}"/>
              </a:ext>
            </a:extLst>
          </p:cNvPr>
          <p:cNvSpPr txBox="1"/>
          <p:nvPr/>
        </p:nvSpPr>
        <p:spPr>
          <a:xfrm>
            <a:off x="684728" y="5484867"/>
            <a:ext cx="612104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Sponsor Name</a:t>
            </a:r>
            <a:r>
              <a:rPr lang="en-US" sz="1400" dirty="0"/>
              <a:t>__________________________________________________</a:t>
            </a:r>
          </a:p>
          <a:p>
            <a:endParaRPr lang="en-US" sz="1400" dirty="0"/>
          </a:p>
          <a:p>
            <a:r>
              <a:rPr lang="en-US" sz="1200" dirty="0"/>
              <a:t>Mailing Address</a:t>
            </a:r>
            <a:r>
              <a:rPr lang="en-US" sz="1400" dirty="0"/>
              <a:t>_________________________________________________</a:t>
            </a:r>
          </a:p>
          <a:p>
            <a:endParaRPr lang="en-US" sz="1400" dirty="0"/>
          </a:p>
          <a:p>
            <a:r>
              <a:rPr lang="en-US" sz="1200" dirty="0"/>
              <a:t>Contact Name___________________________________________________________</a:t>
            </a:r>
          </a:p>
          <a:p>
            <a:endParaRPr lang="en-US" sz="1400" dirty="0"/>
          </a:p>
          <a:p>
            <a:r>
              <a:rPr lang="en-US" sz="1200" dirty="0"/>
              <a:t>Contact Phone</a:t>
            </a:r>
            <a:r>
              <a:rPr lang="en-US" sz="1400" dirty="0"/>
              <a:t>__________________________________________________</a:t>
            </a:r>
          </a:p>
          <a:p>
            <a:endParaRPr lang="en-US" sz="1200" dirty="0"/>
          </a:p>
          <a:p>
            <a:r>
              <a:rPr lang="en-US" sz="1200" dirty="0"/>
              <a:t>Paid   $______________                  Check No</a:t>
            </a:r>
            <a:r>
              <a:rPr lang="en-US" sz="1400" dirty="0"/>
              <a:t>___________________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3CE7A23-C44C-47B8-BCC1-25D12713C179}"/>
              </a:ext>
            </a:extLst>
          </p:cNvPr>
          <p:cNvSpPr txBox="1"/>
          <p:nvPr/>
        </p:nvSpPr>
        <p:spPr>
          <a:xfrm>
            <a:off x="2143902" y="7541239"/>
            <a:ext cx="23391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/>
              <a:t>Checks may be made payable to FYRA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0BBF8B-E300-48AF-A072-A941807BDB40}"/>
              </a:ext>
            </a:extLst>
          </p:cNvPr>
          <p:cNvSpPr txBox="1"/>
          <p:nvPr/>
        </p:nvSpPr>
        <p:spPr>
          <a:xfrm>
            <a:off x="356225" y="2044254"/>
            <a:ext cx="654320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US" sz="1400" b="1" dirty="0"/>
              <a:t>2025 Sponsorship Opportunities </a:t>
            </a:r>
            <a:r>
              <a:rPr lang="en-US" sz="900" i="1" dirty="0"/>
              <a:t>(501(c)3 tax information will be sent to each sponsor upon receipt of this form)</a:t>
            </a:r>
          </a:p>
          <a:p>
            <a:pPr>
              <a:lnSpc>
                <a:spcPts val="1200"/>
              </a:lnSpc>
            </a:pPr>
            <a:endParaRPr lang="en-US" sz="1000" i="1" dirty="0"/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100" dirty="0"/>
              <a:t>   </a:t>
            </a:r>
            <a:r>
              <a:rPr lang="en-US" sz="800" dirty="0"/>
              <a:t>  </a:t>
            </a:r>
            <a:r>
              <a:rPr lang="en-US" sz="1100" u="sng" dirty="0"/>
              <a:t>Elite Sponsor - $2000.00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00" dirty="0"/>
              <a:t>    </a:t>
            </a:r>
            <a:r>
              <a:rPr lang="en-US" sz="900" dirty="0"/>
              <a:t>A very large sponsor banner will be provided by FYRA and hung in the most premier arena locations at each rodeo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900" dirty="0"/>
              <a:t>    Sponsor will be promoted via our website and social media pages as well as verbally at each rodeo or special  event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900" dirty="0"/>
              <a:t>    Sponsor will receive 10 free passes to each rodeo</a:t>
            </a:r>
            <a:endParaRPr lang="en-US" sz="900" u="sng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100" u="sng" dirty="0"/>
              <a:t>Event Sponsor - $1000.00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900" dirty="0"/>
              <a:t>A 3’x6’ sponsor banner will be provided by FYRA and hung in the arena or on bucking chutes at each event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900" dirty="0"/>
              <a:t>Sponsor will be promoted via our website and social media pages as well as verbally at each rodeo or special event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900" dirty="0"/>
              <a:t>Sponsor will receive 8 free passes to each rodeo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100" u="sng" dirty="0"/>
              <a:t>Platinum - $750.00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900" dirty="0"/>
              <a:t>Sponsor banner (2.5 x 6 feet) will be provided by FYRA and hung in the arena at each event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900" dirty="0"/>
              <a:t>Sponsor will be promoted via our website and social media pages as well as verbally at each rodeo or special events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900" dirty="0"/>
              <a:t>Sponsor will receive 6 free passes to each rodeo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100" u="sng" dirty="0"/>
              <a:t>Gold - $500.00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900" dirty="0"/>
              <a:t>Sponsor banner will be hung in the arena at each rodeo if provided by sponsor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900" dirty="0"/>
              <a:t>Sponsor logo will appear on the FYRA website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900" dirty="0"/>
              <a:t>Sponsor will receive 4 free passes to each rodeo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100" u="sng" dirty="0"/>
              <a:t>Silver - $250.00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900" dirty="0"/>
              <a:t>   Sponsor name appears on Sponsor Listing Signage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900" dirty="0"/>
              <a:t>   Sponsor receives 2 free passes to each rodeo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100" dirty="0"/>
              <a:t>  </a:t>
            </a:r>
            <a:r>
              <a:rPr lang="en-US" sz="1100" u="sng" dirty="0"/>
              <a:t>Other  -</a:t>
            </a:r>
            <a:r>
              <a:rPr lang="en-US" sz="1100" dirty="0"/>
              <a:t>  </a:t>
            </a:r>
            <a:r>
              <a:rPr lang="en-US" sz="1000" dirty="0"/>
              <a:t>Any sponsor donation will be accepted and appreciated; please write the amount here $ ______________</a:t>
            </a:r>
            <a:endParaRPr lang="en-US" sz="1000" u="sng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/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C04A82C-3B85-42A4-9086-9951647CB1EC}"/>
              </a:ext>
            </a:extLst>
          </p:cNvPr>
          <p:cNvSpPr txBox="1"/>
          <p:nvPr/>
        </p:nvSpPr>
        <p:spPr>
          <a:xfrm>
            <a:off x="504640" y="7772809"/>
            <a:ext cx="2794355" cy="10002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u="sng" dirty="0"/>
              <a:t>Completed Sponsor Forms may be mailed to</a:t>
            </a:r>
            <a:r>
              <a:rPr lang="en-US" sz="1100" u="sng" dirty="0"/>
              <a:t>:  </a:t>
            </a:r>
          </a:p>
          <a:p>
            <a:r>
              <a:rPr lang="en-US" sz="1200" b="1" dirty="0"/>
              <a:t>FYRA</a:t>
            </a:r>
          </a:p>
          <a:p>
            <a:r>
              <a:rPr lang="en-US" sz="1200" b="1" dirty="0"/>
              <a:t>8735 Jones Connell Rd</a:t>
            </a:r>
          </a:p>
          <a:p>
            <a:r>
              <a:rPr lang="en-US" sz="1200" b="1" dirty="0"/>
              <a:t>St Francisville, LA  70775</a:t>
            </a:r>
          </a:p>
          <a:p>
            <a:r>
              <a:rPr lang="en-US" sz="1200" i="1" dirty="0"/>
              <a:t>Contact phone 225/721-3209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2E3797B-F0BD-4231-97D5-02C55D3FA76D}"/>
              </a:ext>
            </a:extLst>
          </p:cNvPr>
          <p:cNvSpPr txBox="1"/>
          <p:nvPr/>
        </p:nvSpPr>
        <p:spPr>
          <a:xfrm>
            <a:off x="1901818" y="8685768"/>
            <a:ext cx="2823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Brush Script MT" panose="03060802040406070304" pitchFamily="66" charset="0"/>
              </a:rPr>
              <a:t>Thanks for Supporting Our Youth!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C00B4D-9BE6-4085-AED3-BB74E10368A2}"/>
              </a:ext>
            </a:extLst>
          </p:cNvPr>
          <p:cNvSpPr txBox="1"/>
          <p:nvPr/>
        </p:nvSpPr>
        <p:spPr>
          <a:xfrm>
            <a:off x="4032355" y="7790149"/>
            <a:ext cx="26621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u="sng" dirty="0"/>
              <a:t>Email banner graphics to:</a:t>
            </a:r>
          </a:p>
          <a:p>
            <a:r>
              <a:rPr lang="en-US" sz="1200" i="1" dirty="0">
                <a:hlinkClick r:id="rId2"/>
              </a:rPr>
              <a:t>FYRA70775@gmail.com</a:t>
            </a:r>
            <a:endParaRPr lang="en-US" sz="1200" i="1" dirty="0"/>
          </a:p>
          <a:p>
            <a:endParaRPr lang="en-US" sz="500" i="1" dirty="0"/>
          </a:p>
          <a:p>
            <a:r>
              <a:rPr lang="en-US" sz="1000" i="1" dirty="0"/>
              <a:t>Please include electronic logo and any other desired banner information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C2FEAA2-4FAD-2F22-093E-7125486848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004" y="711573"/>
            <a:ext cx="188992" cy="182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479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1325</TotalTime>
  <Words>437</Words>
  <Application>Microsoft Office PowerPoint</Application>
  <PresentationFormat>Letter Paper (8.5x11 in)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Brush Script MT</vt:lpstr>
      <vt:lpstr>Calibri</vt:lpstr>
      <vt:lpstr>Calibri Light</vt:lpstr>
      <vt:lpstr>Stencil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Martha</dc:creator>
  <cp:lastModifiedBy>Martha Robertson</cp:lastModifiedBy>
  <cp:revision>24</cp:revision>
  <cp:lastPrinted>2023-02-18T14:29:39Z</cp:lastPrinted>
  <dcterms:created xsi:type="dcterms:W3CDTF">2021-07-10T14:27:03Z</dcterms:created>
  <dcterms:modified xsi:type="dcterms:W3CDTF">2025-02-11T16:02:21Z</dcterms:modified>
</cp:coreProperties>
</file>