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66" r:id="rId13"/>
    <p:sldId id="267" r:id="rId14"/>
    <p:sldId id="270" r:id="rId15"/>
    <p:sldId id="271" r:id="rId16"/>
  </p:sldIdLst>
  <p:sldSz cx="77724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19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3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8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2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3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0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76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0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48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6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3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9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7A11C-52D1-4D7B-A389-80C6A1061318}" type="datetimeFigureOut">
              <a:rPr lang="en-US" smtClean="0"/>
              <a:t>09/19/2025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19E68-D546-474A-8318-F520A3F77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4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78C4DE-55F0-4108-CCFB-89BFF6B98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086" y="304799"/>
            <a:ext cx="5044232" cy="894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231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C72BD8-550B-84FC-59A9-46EE3D778D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182" y="681658"/>
            <a:ext cx="569595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22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A63756-26AA-9A10-2CEC-A18D2C93C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830" y="704574"/>
            <a:ext cx="6172200" cy="467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582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51E00C-B0E8-9445-5281-BAE21FA2D3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78" y="598695"/>
            <a:ext cx="6172200" cy="666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62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4ADCF9C-D6A7-37FC-5F52-6E4C009FB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10" y="849795"/>
            <a:ext cx="67246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908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133BAE-84A3-A7A9-353D-0D159D8B3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391" y="539336"/>
            <a:ext cx="6559550" cy="30162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6281366-F5E3-B5B8-3C31-034FD6873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366" y="5137426"/>
            <a:ext cx="69596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283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54D5B4-4410-E198-7F13-8F608AFFF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74" y="800376"/>
            <a:ext cx="5664200" cy="3289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5D0241-489F-20DD-2A29-4A1C35ADC8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74" y="5214040"/>
            <a:ext cx="5886450" cy="286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1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35C2C9-9C5E-0ED7-037E-B1EA47D57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22" y="225287"/>
            <a:ext cx="5670543" cy="875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0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F3EE3F-5E41-ED09-1F1F-CBC1B8A8B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263" y="631135"/>
            <a:ext cx="60833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021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8B8B11-CD93-77AB-4684-53AAC05A4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759" y="388040"/>
            <a:ext cx="6083300" cy="641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376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6E9690-A6AA-14AD-26F2-18BE9B7B6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053" y="419929"/>
            <a:ext cx="579120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229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E24D25-FF93-7D0E-EA8B-FC1874C82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810" y="879061"/>
            <a:ext cx="57277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35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097D97A-69D9-F723-3CB6-782475AB5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53" y="627270"/>
            <a:ext cx="5886450" cy="599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256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0227DF-703E-1B36-CC1A-BB05A16DE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250" y="487846"/>
            <a:ext cx="6311900" cy="720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336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1724AC-605C-AEF1-B65B-1A9D8A13A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057" y="827847"/>
            <a:ext cx="591820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44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74</TotalTime>
  <Words>0</Words>
  <Application>Microsoft Office PowerPoint</Application>
  <PresentationFormat>Custom</PresentationFormat>
  <Paragraphs>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Martha Robertson</dc:creator>
  <cp:lastModifiedBy>Martha Robertson</cp:lastModifiedBy>
  <cp:revision>3</cp:revision>
  <cp:lastPrinted>2025-09-19T13:53:50Z</cp:lastPrinted>
  <dcterms:created xsi:type="dcterms:W3CDTF">2025-04-28T13:36:59Z</dcterms:created>
  <dcterms:modified xsi:type="dcterms:W3CDTF">2025-09-19T14:15:48Z</dcterms:modified>
</cp:coreProperties>
</file>