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56" r:id="rId3"/>
    <p:sldId id="276" r:id="rId4"/>
    <p:sldId id="258" r:id="rId5"/>
    <p:sldId id="257" r:id="rId6"/>
    <p:sldId id="262" r:id="rId7"/>
    <p:sldId id="263" r:id="rId8"/>
    <p:sldId id="264" r:id="rId9"/>
    <p:sldId id="268" r:id="rId10"/>
    <p:sldId id="270" r:id="rId11"/>
    <p:sldId id="269" r:id="rId12"/>
    <p:sldId id="259" r:id="rId13"/>
    <p:sldId id="260" r:id="rId14"/>
    <p:sldId id="261" r:id="rId15"/>
    <p:sldId id="265" r:id="rId16"/>
    <p:sldId id="266" r:id="rId17"/>
    <p:sldId id="267" r:id="rId18"/>
    <p:sldId id="275" r:id="rId19"/>
    <p:sldId id="274" r:id="rId20"/>
    <p:sldId id="271" r:id="rId21"/>
    <p:sldId id="272" r:id="rId22"/>
    <p:sldId id="273" r:id="rId23"/>
  </p:sldIdLst>
  <p:sldSz cx="6858000" cy="9144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9" autoAdjust="0"/>
    <p:restoredTop sz="94660"/>
  </p:normalViewPr>
  <p:slideViewPr>
    <p:cSldViewPr snapToGrid="0">
      <p:cViewPr varScale="1">
        <p:scale>
          <a:sx n="53" d="100"/>
          <a:sy n="53" d="100"/>
        </p:scale>
        <p:origin x="20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388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09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9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3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0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2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41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3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26CCE-9B7C-4638-8D7D-05AF0A29376B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B76A-A326-47BE-8446-92FD0422E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52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60A2BD-EDB4-8218-730A-E370F73D449D}"/>
              </a:ext>
            </a:extLst>
          </p:cNvPr>
          <p:cNvSpPr txBox="1"/>
          <p:nvPr/>
        </p:nvSpPr>
        <p:spPr>
          <a:xfrm>
            <a:off x="1714500" y="831935"/>
            <a:ext cx="342900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>
                <a:solidFill>
                  <a:srgbClr val="FF0000"/>
                </a:solidFill>
              </a:rPr>
              <a:t>PLEASE READ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Please review your results and points carefully!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If you think there may be an error please notify the FYRA Secretary, Martha Robertson, IMMEDIATELY by text or phone at 225/721-3209.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Year-end awards are already being ordered.   </a:t>
            </a:r>
            <a:r>
              <a:rPr lang="en-US" b="1" u="sng" dirty="0">
                <a:solidFill>
                  <a:srgbClr val="FF0000"/>
                </a:solidFill>
              </a:rPr>
              <a:t>All results for the 2025 Rodeo season will become FINAL on December 15, 2025.</a:t>
            </a:r>
          </a:p>
        </p:txBody>
      </p:sp>
    </p:spTree>
    <p:extLst>
      <p:ext uri="{BB962C8B-B14F-4D97-AF65-F5344CB8AC3E}">
        <p14:creationId xmlns:p14="http://schemas.microsoft.com/office/powerpoint/2010/main" val="3414732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CA7A1E2-B625-2836-7BF8-B49ADF548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157" y="1206500"/>
            <a:ext cx="5670550" cy="33655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BDC7778-C581-D149-575E-087FA2474A53}"/>
              </a:ext>
            </a:extLst>
          </p:cNvPr>
          <p:cNvSpPr/>
          <p:nvPr/>
        </p:nvSpPr>
        <p:spPr>
          <a:xfrm>
            <a:off x="593725" y="1206500"/>
            <a:ext cx="1174917" cy="2509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A5A903-F5D7-FBA1-F770-C44D13386C38}"/>
              </a:ext>
            </a:extLst>
          </p:cNvPr>
          <p:cNvSpPr txBox="1"/>
          <p:nvPr/>
        </p:nvSpPr>
        <p:spPr>
          <a:xfrm>
            <a:off x="1937085" y="926432"/>
            <a:ext cx="2188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Chute Dogging</a:t>
            </a:r>
          </a:p>
        </p:txBody>
      </p:sp>
    </p:spTree>
    <p:extLst>
      <p:ext uri="{BB962C8B-B14F-4D97-AF65-F5344CB8AC3E}">
        <p14:creationId xmlns:p14="http://schemas.microsoft.com/office/powerpoint/2010/main" val="2143363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84F406C-5550-48D1-3B42-41428BC72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925930"/>
            <a:ext cx="6451600" cy="44767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98797A-B2DA-A069-328A-7BB49D627F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50" y="5699078"/>
            <a:ext cx="6498899" cy="10425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40508F-E970-C762-E491-AAF84FAD9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31" y="6899366"/>
            <a:ext cx="5334462" cy="5669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607625-B5E6-BFED-83BB-E47C4CD9435D}"/>
              </a:ext>
            </a:extLst>
          </p:cNvPr>
          <p:cNvSpPr txBox="1"/>
          <p:nvPr/>
        </p:nvSpPr>
        <p:spPr>
          <a:xfrm>
            <a:off x="2478507" y="300787"/>
            <a:ext cx="1594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Barrels</a:t>
            </a:r>
          </a:p>
        </p:txBody>
      </p:sp>
    </p:spTree>
    <p:extLst>
      <p:ext uri="{BB962C8B-B14F-4D97-AF65-F5344CB8AC3E}">
        <p14:creationId xmlns:p14="http://schemas.microsoft.com/office/powerpoint/2010/main" val="1625788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96FD0B3-8644-6DD5-575D-78DFE9906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050" y="803442"/>
            <a:ext cx="5822950" cy="330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1B68AC-3575-5D1D-B1A7-957041CAE5B9}"/>
              </a:ext>
            </a:extLst>
          </p:cNvPr>
          <p:cNvSpPr txBox="1"/>
          <p:nvPr/>
        </p:nvSpPr>
        <p:spPr>
          <a:xfrm>
            <a:off x="2731533" y="288758"/>
            <a:ext cx="139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Flags</a:t>
            </a:r>
          </a:p>
        </p:txBody>
      </p:sp>
    </p:spTree>
    <p:extLst>
      <p:ext uri="{BB962C8B-B14F-4D97-AF65-F5344CB8AC3E}">
        <p14:creationId xmlns:p14="http://schemas.microsoft.com/office/powerpoint/2010/main" val="58417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C86AC7-9512-CD0B-CC54-ADC9EBE3D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070309"/>
            <a:ext cx="6350000" cy="4476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447C73-3A0D-EAFE-BC51-EA31F798F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000" y="7791116"/>
            <a:ext cx="5143500" cy="565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BF29B7-7B08-2DF0-14E3-3CB5AC03B2BD}"/>
              </a:ext>
            </a:extLst>
          </p:cNvPr>
          <p:cNvSpPr txBox="1"/>
          <p:nvPr/>
        </p:nvSpPr>
        <p:spPr>
          <a:xfrm>
            <a:off x="508000" y="6521116"/>
            <a:ext cx="5555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Reserve Champion / 3</a:t>
            </a:r>
            <a:r>
              <a:rPr lang="en-US" u="sng" baseline="30000" dirty="0"/>
              <a:t>rd</a:t>
            </a:r>
            <a:r>
              <a:rPr lang="en-US" u="sng" dirty="0"/>
              <a:t> Place Tie Break:</a:t>
            </a:r>
          </a:p>
          <a:p>
            <a:r>
              <a:rPr lang="en-US" dirty="0"/>
              <a:t>Aubrey Parr has the faster Total Time on 6 runs; therefore she is the Reserve Champion.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AE8EF7-E955-8B4D-9889-AA233E1466B0}"/>
              </a:ext>
            </a:extLst>
          </p:cNvPr>
          <p:cNvSpPr txBox="1"/>
          <p:nvPr/>
        </p:nvSpPr>
        <p:spPr>
          <a:xfrm>
            <a:off x="2575571" y="354307"/>
            <a:ext cx="142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Poles</a:t>
            </a:r>
          </a:p>
        </p:txBody>
      </p:sp>
    </p:spTree>
    <p:extLst>
      <p:ext uri="{BB962C8B-B14F-4D97-AF65-F5344CB8AC3E}">
        <p14:creationId xmlns:p14="http://schemas.microsoft.com/office/powerpoint/2010/main" val="1976273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9AA0C35-AB93-AEF0-7D0D-7A66ACAB6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1099886"/>
            <a:ext cx="5391150" cy="27813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444BEA-AB6C-2EB9-9781-C0A09EB852CB}"/>
              </a:ext>
            </a:extLst>
          </p:cNvPr>
          <p:cNvSpPr txBox="1"/>
          <p:nvPr/>
        </p:nvSpPr>
        <p:spPr>
          <a:xfrm>
            <a:off x="1720516" y="481263"/>
            <a:ext cx="2686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Breakaway Roping</a:t>
            </a:r>
          </a:p>
        </p:txBody>
      </p:sp>
    </p:spTree>
    <p:extLst>
      <p:ext uri="{BB962C8B-B14F-4D97-AF65-F5344CB8AC3E}">
        <p14:creationId xmlns:p14="http://schemas.microsoft.com/office/powerpoint/2010/main" val="875451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1F08E4-C136-5015-3E40-3D595B99D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50" y="881647"/>
            <a:ext cx="5924550" cy="26162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7BFFCF3-957B-2376-DEEE-6F88BD1BBA61}"/>
              </a:ext>
            </a:extLst>
          </p:cNvPr>
          <p:cNvSpPr/>
          <p:nvPr/>
        </p:nvSpPr>
        <p:spPr>
          <a:xfrm>
            <a:off x="697832" y="881647"/>
            <a:ext cx="1179094" cy="8268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49D3F2-C87B-5C03-1CA4-4E47F07D7CD0}"/>
              </a:ext>
            </a:extLst>
          </p:cNvPr>
          <p:cNvSpPr txBox="1"/>
          <p:nvPr/>
        </p:nvSpPr>
        <p:spPr>
          <a:xfrm>
            <a:off x="2062407" y="696981"/>
            <a:ext cx="2305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Chute Dogging</a:t>
            </a:r>
          </a:p>
        </p:txBody>
      </p:sp>
    </p:spTree>
    <p:extLst>
      <p:ext uri="{BB962C8B-B14F-4D97-AF65-F5344CB8AC3E}">
        <p14:creationId xmlns:p14="http://schemas.microsoft.com/office/powerpoint/2010/main" val="3577295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8E8DD89-AA4C-CD45-24CC-439C001011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" y="1642645"/>
            <a:ext cx="5854700" cy="2730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D1B475-91DD-DFCF-67DC-9AEA523325AA}"/>
              </a:ext>
            </a:extLst>
          </p:cNvPr>
          <p:cNvSpPr txBox="1"/>
          <p:nvPr/>
        </p:nvSpPr>
        <p:spPr>
          <a:xfrm>
            <a:off x="2502570" y="818147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Calf Riding</a:t>
            </a:r>
          </a:p>
        </p:txBody>
      </p:sp>
    </p:spTree>
    <p:extLst>
      <p:ext uri="{BB962C8B-B14F-4D97-AF65-F5344CB8AC3E}">
        <p14:creationId xmlns:p14="http://schemas.microsoft.com/office/powerpoint/2010/main" val="1086417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F27291-075A-4DBF-83C9-6F0F56EF85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" y="1742407"/>
            <a:ext cx="5854700" cy="2025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A7A9B0-2DDB-9EA7-5072-3244A5F9A14B}"/>
              </a:ext>
            </a:extLst>
          </p:cNvPr>
          <p:cNvSpPr txBox="1"/>
          <p:nvPr/>
        </p:nvSpPr>
        <p:spPr>
          <a:xfrm>
            <a:off x="649706" y="5305926"/>
            <a:ext cx="5594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4</a:t>
            </a:r>
            <a:r>
              <a:rPr lang="en-US" u="sng" baseline="30000" dirty="0"/>
              <a:t>th</a:t>
            </a:r>
            <a:r>
              <a:rPr lang="en-US" u="sng" dirty="0"/>
              <a:t> Place Tie Break:</a:t>
            </a:r>
          </a:p>
          <a:p>
            <a:r>
              <a:rPr lang="en-US" dirty="0"/>
              <a:t>Brantley Amond had a higher total on all scores for the season; therefore he is the 4</a:t>
            </a:r>
            <a:r>
              <a:rPr lang="en-US" baseline="30000" dirty="0"/>
              <a:t>th</a:t>
            </a:r>
            <a:r>
              <a:rPr lang="en-US" dirty="0"/>
              <a:t> place winner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2BD5FB-8390-FA6A-0E42-E402E87707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706" y="6509887"/>
            <a:ext cx="4273550" cy="6794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0A0BDB-D6B6-E29A-9B72-BCC767923C64}"/>
              </a:ext>
            </a:extLst>
          </p:cNvPr>
          <p:cNvSpPr txBox="1"/>
          <p:nvPr/>
        </p:nvSpPr>
        <p:spPr>
          <a:xfrm>
            <a:off x="2358189" y="604141"/>
            <a:ext cx="1546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Jr Steer Riding</a:t>
            </a:r>
          </a:p>
        </p:txBody>
      </p:sp>
    </p:spTree>
    <p:extLst>
      <p:ext uri="{BB962C8B-B14F-4D97-AF65-F5344CB8AC3E}">
        <p14:creationId xmlns:p14="http://schemas.microsoft.com/office/powerpoint/2010/main" val="4226960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1C3C88-FE3F-5C23-9DB4-BB702B6C0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650" y="1731043"/>
            <a:ext cx="5854700" cy="10858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D5543C-8B9F-073A-AFB8-91E90246FDE5}"/>
              </a:ext>
            </a:extLst>
          </p:cNvPr>
          <p:cNvSpPr txBox="1"/>
          <p:nvPr/>
        </p:nvSpPr>
        <p:spPr>
          <a:xfrm>
            <a:off x="2153653" y="818147"/>
            <a:ext cx="1578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Sr Steer Riding</a:t>
            </a:r>
          </a:p>
        </p:txBody>
      </p:sp>
    </p:spTree>
    <p:extLst>
      <p:ext uri="{BB962C8B-B14F-4D97-AF65-F5344CB8AC3E}">
        <p14:creationId xmlns:p14="http://schemas.microsoft.com/office/powerpoint/2010/main" val="3966633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88B4026-7EC4-542A-FD9C-FFA2CD4B91C4}"/>
              </a:ext>
            </a:extLst>
          </p:cNvPr>
          <p:cNvSpPr txBox="1"/>
          <p:nvPr/>
        </p:nvSpPr>
        <p:spPr>
          <a:xfrm>
            <a:off x="1552074" y="565484"/>
            <a:ext cx="273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8 &amp; Under Girls All-Around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EB68F8-3FC0-243E-10AC-5B4620C3D676}"/>
              </a:ext>
            </a:extLst>
          </p:cNvPr>
          <p:cNvSpPr txBox="1"/>
          <p:nvPr/>
        </p:nvSpPr>
        <p:spPr>
          <a:xfrm>
            <a:off x="1636295" y="4872789"/>
            <a:ext cx="2755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8 &amp; Under Boys All-Around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F5A5BE7-47D7-FC14-1326-995881EE2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603" y="1508627"/>
            <a:ext cx="6115050" cy="21780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EF8234-6B7D-6FB6-69AA-0ED10E7D7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5" y="6168886"/>
            <a:ext cx="6115050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49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D04853-C7A1-2FBB-E4E2-EB139A8B8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042" y="923256"/>
            <a:ext cx="5676900" cy="45783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1AA621-4473-A6EC-7E46-A1B3E4414935}"/>
              </a:ext>
            </a:extLst>
          </p:cNvPr>
          <p:cNvSpPr txBox="1"/>
          <p:nvPr/>
        </p:nvSpPr>
        <p:spPr>
          <a:xfrm>
            <a:off x="2286000" y="336878"/>
            <a:ext cx="1884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8 &amp; Under Barrels</a:t>
            </a:r>
          </a:p>
        </p:txBody>
      </p:sp>
    </p:spTree>
    <p:extLst>
      <p:ext uri="{BB962C8B-B14F-4D97-AF65-F5344CB8AC3E}">
        <p14:creationId xmlns:p14="http://schemas.microsoft.com/office/powerpoint/2010/main" val="14196883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75204E9-14DF-28CD-D9B6-686F51D3E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53" y="1120274"/>
            <a:ext cx="5359400" cy="3149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41ACE1-C03E-6485-74BB-27881934B1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00" y="6608679"/>
            <a:ext cx="5359400" cy="787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52DB3C-9D77-8BA8-FAED-17E635D24957}"/>
              </a:ext>
            </a:extLst>
          </p:cNvPr>
          <p:cNvSpPr txBox="1"/>
          <p:nvPr/>
        </p:nvSpPr>
        <p:spPr>
          <a:xfrm>
            <a:off x="1672389" y="517358"/>
            <a:ext cx="2329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Girls All-Around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423B2F-5D6F-5DAD-F996-E8F5F33ED069}"/>
              </a:ext>
            </a:extLst>
          </p:cNvPr>
          <p:cNvSpPr txBox="1"/>
          <p:nvPr/>
        </p:nvSpPr>
        <p:spPr>
          <a:xfrm>
            <a:off x="1876926" y="5666874"/>
            <a:ext cx="2347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Boys All-Around</a:t>
            </a:r>
          </a:p>
        </p:txBody>
      </p:sp>
    </p:spTree>
    <p:extLst>
      <p:ext uri="{BB962C8B-B14F-4D97-AF65-F5344CB8AC3E}">
        <p14:creationId xmlns:p14="http://schemas.microsoft.com/office/powerpoint/2010/main" val="32767778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C39B876-8B0F-AFA7-A561-300095EF4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536" y="1133983"/>
            <a:ext cx="4337050" cy="3994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BCD668-1401-3276-F94B-BFEF277AA0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236" y="1368933"/>
            <a:ext cx="1892300" cy="3759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FBA3A6-A605-8D44-EA10-C22425E64B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1293" y="6817730"/>
            <a:ext cx="4337050" cy="11874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0BA3B7-3827-5575-6E55-8E8F189F1E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11" y="7043497"/>
            <a:ext cx="1892300" cy="9525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7B1FCE1-6B60-2C3C-3B9E-46D521D3F639}"/>
              </a:ext>
            </a:extLst>
          </p:cNvPr>
          <p:cNvSpPr txBox="1"/>
          <p:nvPr/>
        </p:nvSpPr>
        <p:spPr>
          <a:xfrm>
            <a:off x="1684421" y="553453"/>
            <a:ext cx="2446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Girls All-Around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84FAB-94D5-3CD3-156C-7C977A2C7C6A}"/>
              </a:ext>
            </a:extLst>
          </p:cNvPr>
          <p:cNvSpPr txBox="1"/>
          <p:nvPr/>
        </p:nvSpPr>
        <p:spPr>
          <a:xfrm>
            <a:off x="1780674" y="6160168"/>
            <a:ext cx="2464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14 – 18 Boys All-Around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B79FFB-91B2-764E-E6F4-D6A98F174A8B}"/>
              </a:ext>
            </a:extLst>
          </p:cNvPr>
          <p:cNvSpPr txBox="1"/>
          <p:nvPr/>
        </p:nvSpPr>
        <p:spPr>
          <a:xfrm>
            <a:off x="180478" y="8293409"/>
            <a:ext cx="648786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sz="1100" i="1" dirty="0">
                <a:solidFill>
                  <a:srgbClr val="FF0000"/>
                </a:solidFill>
              </a:rPr>
              <a:t>The FYRA Board of Directors has decided to award duplicate Reserve All-Around awards to the Co-winners rather than do a tie-break for these prestigious awards.</a:t>
            </a:r>
          </a:p>
        </p:txBody>
      </p:sp>
    </p:spTree>
    <p:extLst>
      <p:ext uri="{BB962C8B-B14F-4D97-AF65-F5344CB8AC3E}">
        <p14:creationId xmlns:p14="http://schemas.microsoft.com/office/powerpoint/2010/main" val="604276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96FFCD-79B7-CB99-BB40-EEBF75815F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370" y="1533692"/>
            <a:ext cx="4946650" cy="1841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535B2BA-FC06-071D-82DE-5BEC68802004}"/>
              </a:ext>
            </a:extLst>
          </p:cNvPr>
          <p:cNvSpPr txBox="1"/>
          <p:nvPr/>
        </p:nvSpPr>
        <p:spPr>
          <a:xfrm>
            <a:off x="2719137" y="794084"/>
            <a:ext cx="1780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Boys Top Athlete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65E7D8-8C60-3A38-2658-BDF067960F37}"/>
              </a:ext>
            </a:extLst>
          </p:cNvPr>
          <p:cNvSpPr txBox="1"/>
          <p:nvPr/>
        </p:nvSpPr>
        <p:spPr>
          <a:xfrm>
            <a:off x="1022684" y="518561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i="1" dirty="0"/>
              <a:t>There were no girls who competed in both Rough Stock and Speed Events</a:t>
            </a:r>
          </a:p>
        </p:txBody>
      </p:sp>
    </p:spTree>
    <p:extLst>
      <p:ext uri="{BB962C8B-B14F-4D97-AF65-F5344CB8AC3E}">
        <p14:creationId xmlns:p14="http://schemas.microsoft.com/office/powerpoint/2010/main" val="157705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604095-A42C-69AF-FD18-F26C67E38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3632" y="1080838"/>
            <a:ext cx="5486400" cy="5562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749F9D-306F-7738-A03B-8BBFC0EDA29E}"/>
              </a:ext>
            </a:extLst>
          </p:cNvPr>
          <p:cNvSpPr txBox="1"/>
          <p:nvPr/>
        </p:nvSpPr>
        <p:spPr>
          <a:xfrm>
            <a:off x="2159674" y="260491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 &amp; Under Flags</a:t>
            </a:r>
          </a:p>
        </p:txBody>
      </p:sp>
    </p:spTree>
    <p:extLst>
      <p:ext uri="{BB962C8B-B14F-4D97-AF65-F5344CB8AC3E}">
        <p14:creationId xmlns:p14="http://schemas.microsoft.com/office/powerpoint/2010/main" val="2666730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1902B0-F81C-B1CA-4914-2686E1291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927" y="630154"/>
            <a:ext cx="6673850" cy="49720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6EEEA2-E8AF-6760-A891-46A6C7B6562D}"/>
              </a:ext>
            </a:extLst>
          </p:cNvPr>
          <p:cNvSpPr txBox="1"/>
          <p:nvPr/>
        </p:nvSpPr>
        <p:spPr>
          <a:xfrm>
            <a:off x="416927" y="6125050"/>
            <a:ext cx="2438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3</a:t>
            </a:r>
            <a:r>
              <a:rPr lang="en-US" u="sng" baseline="30000" dirty="0"/>
              <a:t>rd</a:t>
            </a:r>
            <a:r>
              <a:rPr lang="en-US" u="sng" dirty="0"/>
              <a:t> &amp; 4</a:t>
            </a:r>
            <a:r>
              <a:rPr lang="en-US" u="sng" baseline="30000" dirty="0"/>
              <a:t>th</a:t>
            </a:r>
            <a:r>
              <a:rPr lang="en-US" u="sng" dirty="0"/>
              <a:t> place tie break</a:t>
            </a:r>
            <a:r>
              <a:rPr lang="en-US" dirty="0"/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7C8730-A432-CD37-D772-8523580E5B46}"/>
              </a:ext>
            </a:extLst>
          </p:cNvPr>
          <p:cNvSpPr txBox="1"/>
          <p:nvPr/>
        </p:nvSpPr>
        <p:spPr>
          <a:xfrm>
            <a:off x="416927" y="6494382"/>
            <a:ext cx="63406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Priscilla Steckler has a lower Total Time on 6 rodeos; therefore she wins 3</a:t>
            </a:r>
            <a:r>
              <a:rPr lang="en-US" baseline="30000" dirty="0"/>
              <a:t>rd</a:t>
            </a:r>
            <a:r>
              <a:rPr lang="en-US" dirty="0"/>
              <a:t> place.   999 is inserted for the time on the rodeo that Clara Mouton did not attend.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351C08-7255-9B90-E443-F4EB01EA6FA2}"/>
              </a:ext>
            </a:extLst>
          </p:cNvPr>
          <p:cNvSpPr txBox="1"/>
          <p:nvPr/>
        </p:nvSpPr>
        <p:spPr>
          <a:xfrm>
            <a:off x="2381895" y="204535"/>
            <a:ext cx="1812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8 &amp; Under POLES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198203-6A23-8AFC-1A93-836E6EA68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502" y="7510045"/>
            <a:ext cx="3822700" cy="6032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2D2ED07-0CC2-0358-F8B0-CC3CF65A6A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007" y="7701547"/>
            <a:ext cx="13335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92AF256-7A2C-DE4E-AAF1-BC64D6BF1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593" y="1003968"/>
            <a:ext cx="5441950" cy="16256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AEDA5D-653A-8938-3639-BB3A9930D720}"/>
              </a:ext>
            </a:extLst>
          </p:cNvPr>
          <p:cNvSpPr/>
          <p:nvPr/>
        </p:nvSpPr>
        <p:spPr>
          <a:xfrm>
            <a:off x="4656221" y="866274"/>
            <a:ext cx="1888958" cy="421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032D67-52BF-677D-3CB6-E0418E515E5C}"/>
              </a:ext>
            </a:extLst>
          </p:cNvPr>
          <p:cNvSpPr txBox="1"/>
          <p:nvPr/>
        </p:nvSpPr>
        <p:spPr>
          <a:xfrm>
            <a:off x="1720516" y="577516"/>
            <a:ext cx="2719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8 &amp; Under Sled Breakaway</a:t>
            </a:r>
          </a:p>
        </p:txBody>
      </p:sp>
    </p:spTree>
    <p:extLst>
      <p:ext uri="{BB962C8B-B14F-4D97-AF65-F5344CB8AC3E}">
        <p14:creationId xmlns:p14="http://schemas.microsoft.com/office/powerpoint/2010/main" val="2956084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38EA419-AB75-CA52-229C-1FA9B115C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193292"/>
            <a:ext cx="5543550" cy="4368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842953-4E7C-0EFD-AE63-DC85B12B6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629" y="996442"/>
            <a:ext cx="666750" cy="1968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D7255A-FBB0-D6DE-A7C7-C21696E0EE52}"/>
              </a:ext>
            </a:extLst>
          </p:cNvPr>
          <p:cNvSpPr txBox="1"/>
          <p:nvPr/>
        </p:nvSpPr>
        <p:spPr>
          <a:xfrm>
            <a:off x="2671010" y="288758"/>
            <a:ext cx="142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–13 Barrels</a:t>
            </a:r>
          </a:p>
        </p:txBody>
      </p:sp>
    </p:spTree>
    <p:extLst>
      <p:ext uri="{BB962C8B-B14F-4D97-AF65-F5344CB8AC3E}">
        <p14:creationId xmlns:p14="http://schemas.microsoft.com/office/powerpoint/2010/main" val="2446349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AAC5EE9-671B-9A52-8A3F-A3DAA8FDA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46" y="1655678"/>
            <a:ext cx="5778500" cy="5207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B94B2F-1631-9DA9-FA21-9378D05C9106}"/>
              </a:ext>
            </a:extLst>
          </p:cNvPr>
          <p:cNvSpPr txBox="1"/>
          <p:nvPr/>
        </p:nvSpPr>
        <p:spPr>
          <a:xfrm>
            <a:off x="2651628" y="697832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Flags</a:t>
            </a:r>
          </a:p>
        </p:txBody>
      </p:sp>
    </p:spTree>
    <p:extLst>
      <p:ext uri="{BB962C8B-B14F-4D97-AF65-F5344CB8AC3E}">
        <p14:creationId xmlns:p14="http://schemas.microsoft.com/office/powerpoint/2010/main" val="1103709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823C07D-3349-610D-3B3F-DBF19E1BC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215" y="1004136"/>
            <a:ext cx="5670550" cy="5619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0C2292-8A8B-0610-CD54-A970209604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3418" y="910056"/>
            <a:ext cx="670618" cy="2011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1C76A1E-0375-411B-7F39-629DB298AD65}"/>
              </a:ext>
            </a:extLst>
          </p:cNvPr>
          <p:cNvSpPr txBox="1"/>
          <p:nvPr/>
        </p:nvSpPr>
        <p:spPr>
          <a:xfrm>
            <a:off x="2622886" y="216567"/>
            <a:ext cx="130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Poles</a:t>
            </a:r>
          </a:p>
        </p:txBody>
      </p:sp>
    </p:spTree>
    <p:extLst>
      <p:ext uri="{BB962C8B-B14F-4D97-AF65-F5344CB8AC3E}">
        <p14:creationId xmlns:p14="http://schemas.microsoft.com/office/powerpoint/2010/main" val="2280252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D0948F-5DC8-8B36-2BDD-0D78B0671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844" y="1146008"/>
            <a:ext cx="5581650" cy="2400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1971E7-65EB-455A-F2A5-245946091E9D}"/>
              </a:ext>
            </a:extLst>
          </p:cNvPr>
          <p:cNvSpPr txBox="1"/>
          <p:nvPr/>
        </p:nvSpPr>
        <p:spPr>
          <a:xfrm>
            <a:off x="638175" y="4109213"/>
            <a:ext cx="5047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/>
              <a:t>Tie break for Champion and Reserve Champion:</a:t>
            </a:r>
          </a:p>
          <a:p>
            <a:r>
              <a:rPr lang="en-US" dirty="0"/>
              <a:t>Paul Andrew Steckler has the lowest total time on 6 head; therefore he is the champion.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3DA7A0-5E19-FBC4-1E31-1FF147941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62" y="5250617"/>
            <a:ext cx="4368800" cy="6159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C1C6704-37BC-6C13-F2E4-D4155E151F6C}"/>
              </a:ext>
            </a:extLst>
          </p:cNvPr>
          <p:cNvSpPr txBox="1"/>
          <p:nvPr/>
        </p:nvSpPr>
        <p:spPr>
          <a:xfrm>
            <a:off x="1768642" y="541421"/>
            <a:ext cx="2569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9 – 13 Breakaway Roping</a:t>
            </a:r>
          </a:p>
        </p:txBody>
      </p:sp>
    </p:spTree>
    <p:extLst>
      <p:ext uri="{BB962C8B-B14F-4D97-AF65-F5344CB8AC3E}">
        <p14:creationId xmlns:p14="http://schemas.microsoft.com/office/powerpoint/2010/main" val="50229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12972</TotalTime>
  <Words>318</Words>
  <Application>Microsoft Office PowerPoint</Application>
  <PresentationFormat>Letter Paper (8.5x11 in)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Martha Robertson</dc:creator>
  <cp:lastModifiedBy>Martha Robertson</cp:lastModifiedBy>
  <cp:revision>37</cp:revision>
  <cp:lastPrinted>2025-11-17T13:05:27Z</cp:lastPrinted>
  <dcterms:created xsi:type="dcterms:W3CDTF">2024-10-17T11:02:16Z</dcterms:created>
  <dcterms:modified xsi:type="dcterms:W3CDTF">2025-11-18T15:15:22Z</dcterms:modified>
</cp:coreProperties>
</file>